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4" autoAdjust="0"/>
    <p:restoredTop sz="86420" autoAdjust="0"/>
  </p:normalViewPr>
  <p:slideViewPr>
    <p:cSldViewPr>
      <p:cViewPr varScale="1">
        <p:scale>
          <a:sx n="74" d="100"/>
          <a:sy n="74" d="100"/>
        </p:scale>
        <p:origin x="-18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40008461119496758"/>
          <c:y val="0.15554115252624756"/>
          <c:w val="0.58664979204131906"/>
          <c:h val="0.7352780442429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21691778818956514"/>
          <c:y val="0.41865396598446197"/>
          <c:w val="0.78308221181043736"/>
          <c:h val="0.58134603401554463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42778586559907517"/>
          <c:h val="0.45297320753660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2017г.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0.26</c:v>
                </c:pt>
                <c:pt idx="1">
                  <c:v>0.32000000000000017</c:v>
                </c:pt>
                <c:pt idx="2">
                  <c:v>0.42000000000000015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Лист1!$E$2:$E$4</c:f>
            </c:numRef>
          </c:val>
        </c:ser>
      </c:pie3DChart>
    </c:plotArea>
    <c:legend>
      <c:legendPos val="r"/>
      <c:layout>
        <c:manualLayout>
          <c:xMode val="edge"/>
          <c:yMode val="edge"/>
          <c:x val="0.3579099068356944"/>
          <c:y val="0.12720029786725018"/>
          <c:w val="0.53770058955991396"/>
          <c:h val="0.59318132506509169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2019год                                       2018 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1848 руб.- от 3 до 7лет   1713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2030 руб.- от 1 до 3 лет  1881 руб. - от 1 до 3 лет</a:t>
          </a:r>
          <a:endParaRPr lang="ru-RU" sz="13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1841" y="0"/>
          <a:ext cx="4236625" cy="464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2019год                                       2018 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1848 руб.- от 3 до 7лет   1713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2030 руб.- от 1 до 3 лет  1881 руб. - от 1 до 3 лет</a:t>
          </a:r>
          <a:endParaRPr lang="ru-RU" sz="13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1841" y="0"/>
        <a:ext cx="4236625" cy="4645997"/>
      </dsp:txXfrm>
    </dsp:sp>
    <dsp:sp modelId="{77EA749A-B69B-46FD-8281-978886B736B0}">
      <dsp:nvSpPr>
        <dsp:cNvPr id="0" name=""/>
        <dsp:cNvSpPr/>
      </dsp:nvSpPr>
      <dsp:spPr>
        <a:xfrm>
          <a:off x="4551094" y="0"/>
          <a:ext cx="4004189" cy="464599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51094" y="0"/>
        <a:ext cx="4004189" cy="464599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2019г.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      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93033150"/>
              </p:ext>
            </p:extLst>
          </p:nvPr>
        </p:nvGraphicFramePr>
        <p:xfrm>
          <a:off x="0" y="1500174"/>
          <a:ext cx="9001156" cy="50006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95736">
                <a:tc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903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3005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1056,4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067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1262,66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2287,26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1286,9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2342,7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3349,64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3493,7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834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599,2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1198,4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1862,5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528,8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644,08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726,88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1899,76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2158,64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2019г.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81895170"/>
              </p:ext>
            </p:extLst>
          </p:nvPr>
        </p:nvGraphicFramePr>
        <p:xfrm>
          <a:off x="0" y="1500174"/>
          <a:ext cx="9001156" cy="49838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699,9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2495,5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1091,76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1774,56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699,9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1108,05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1807,95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3862,34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4028,45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599,2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1198,4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546,7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495,2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1383,7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554,88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494,96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1400,24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2547,9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2658,16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2019г.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1400" b="1" i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749,96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1090,96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751,55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1094,95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4545,94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4741,45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599,2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1198,4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375,7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376,48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191,68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740,16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3180,6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3318,24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2019 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2 млрд. 132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                                                        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71% фонда оплаты труда педагогического персонала</a:t>
            </a:r>
            <a:endParaRPr lang="ru-RU" sz="105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педагогического персонала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16% коммунальные услуги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8% налоги                                                                                                  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6% прочие  услуги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прочего персонала ( помощников воспитателей,       медицинских сотрудников, сотрудников  пищеблока, техперсонал)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11% расходы на питание воспитанников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1%  медикаменты и моющие средства</a:t>
            </a:r>
          </a:p>
          <a:p>
            <a:pPr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Родительская плата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67% фонд оплаты труда прочего персонала ( помощников воспитателей,       медицинских сотрудников, сотрудников  пищеблока, техперсонал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33% расходы на питание воспитанников</a:t>
            </a: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="" xmlns:p14="http://schemas.microsoft.com/office/powerpoint/2010/main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="" xmlns:p14="http://schemas.microsoft.com/office/powerpoint/2010/main" val="3674917241"/>
              </p:ext>
            </p:extLst>
          </p:nvPr>
        </p:nvGraphicFramePr>
        <p:xfrm>
          <a:off x="571472" y="1285860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="" xmlns:p14="http://schemas.microsoft.com/office/powerpoint/2010/main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="" xmlns:p14="http://schemas.microsoft.com/office/powerpoint/2010/main" val="1098441894"/>
              </p:ext>
            </p:extLst>
          </p:nvPr>
        </p:nvGraphicFramePr>
        <p:xfrm>
          <a:off x="0" y="1500174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="" xmlns:p14="http://schemas.microsoft.com/office/powerpoint/2010/main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="" xmlns:p14="http://schemas.microsoft.com/office/powerpoint/2010/main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2019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2018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42497249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3161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971461839"/>
              </p:ext>
            </p:extLst>
          </p:nvPr>
        </p:nvGraphicFramePr>
        <p:xfrm>
          <a:off x="0" y="4071942"/>
          <a:ext cx="8572528" cy="24081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3042"/>
                <a:gridCol w="1000132"/>
                <a:gridCol w="1000132"/>
                <a:gridCol w="928694"/>
                <a:gridCol w="1000132"/>
                <a:gridCol w="928694"/>
                <a:gridCol w="706755"/>
                <a:gridCol w="678095"/>
                <a:gridCol w="686852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728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4400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5128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2565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2019г.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54731297"/>
              </p:ext>
            </p:extLst>
          </p:nvPr>
        </p:nvGraphicFramePr>
        <p:xfrm>
          <a:off x="0" y="1428736"/>
          <a:ext cx="9144001" cy="5062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92866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1373,2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2614,2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3061,44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1373,2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1777,34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3150,54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4093,46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4269,86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599,2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1198,4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866,56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1008,56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2539,12</a:t>
                      </a:r>
                    </a:p>
                    <a:p>
                      <a:pPr algn="ctr"/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686,4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888,36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1030,26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2605,02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2526,48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2635,38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42844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2019г. в сравнении с 2018 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00520441"/>
              </p:ext>
            </p:extLst>
          </p:nvPr>
        </p:nvGraphicFramePr>
        <p:xfrm>
          <a:off x="0" y="1142984"/>
          <a:ext cx="9001155" cy="5183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937,5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2923,9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3049,9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1524,39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2434,89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937,5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1559,49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2496,99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4720,01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4923,41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599,2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1198,4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762,16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737,12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1954,48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779,46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747,12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1995,18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3111,12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3245,22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2019г.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2018г.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5646367"/>
              </p:ext>
            </p:extLst>
          </p:nvPr>
        </p:nvGraphicFramePr>
        <p:xfrm>
          <a:off x="0" y="1559474"/>
          <a:ext cx="9144001" cy="479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74"/>
                <a:gridCol w="936003"/>
                <a:gridCol w="864003"/>
                <a:gridCol w="792003"/>
                <a:gridCol w="792003"/>
                <a:gridCol w="792003"/>
                <a:gridCol w="792003"/>
                <a:gridCol w="792003"/>
                <a:gridCol w="790083"/>
                <a:gridCol w="793923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3485,6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369,6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1106,69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1599,49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1123,79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1625,59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5555,41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5794,81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599,2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1198,4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646,8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1293,6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553,36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382,16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1181,92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561,66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376,86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1189,32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3883,68</a:t>
                      </a: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4051,08</a:t>
                      </a: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2158</TotalTime>
  <Words>1852</Words>
  <Application>Microsoft Office PowerPoint</Application>
  <PresentationFormat>Экран (4:3)</PresentationFormat>
  <Paragraphs>933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admin</cp:lastModifiedBy>
  <cp:revision>286</cp:revision>
  <cp:lastPrinted>2014-11-13T06:47:57Z</cp:lastPrinted>
  <dcterms:created xsi:type="dcterms:W3CDTF">2014-12-02T12:06:07Z</dcterms:created>
  <dcterms:modified xsi:type="dcterms:W3CDTF">2019-01-22T06:01:52Z</dcterms:modified>
</cp:coreProperties>
</file>